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74" r:id="rId2"/>
  </p:sldMasterIdLst>
  <p:sldIdLst>
    <p:sldId id="256" r:id="rId3"/>
    <p:sldId id="257" r:id="rId4"/>
    <p:sldId id="264" r:id="rId5"/>
    <p:sldId id="265" r:id="rId6"/>
    <p:sldId id="266" r:id="rId7"/>
    <p:sldId id="258" r:id="rId8"/>
    <p:sldId id="261" r:id="rId9"/>
    <p:sldId id="259" r:id="rId10"/>
    <p:sldId id="260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8B307-0597-4857-BAE6-7E5C6B25C828}" type="doc">
      <dgm:prSet loTypeId="urn:microsoft.com/office/officeart/2005/8/layout/pyramid1" loCatId="pyramid" qsTypeId="urn:microsoft.com/office/officeart/2005/8/quickstyle/3d5" qsCatId="3D" csTypeId="urn:microsoft.com/office/officeart/2005/8/colors/colorful1" csCatId="colorful" phldr="1"/>
      <dgm:spPr/>
    </dgm:pt>
    <dgm:pt modelId="{33AEEA12-A626-43B3-A575-EC6508EE34DB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/>
        </a:p>
      </dgm:t>
    </dgm:pt>
    <dgm:pt modelId="{173E07D2-96EE-4290-9F6C-0052D0B51F3E}" type="parTrans" cxnId="{976E6A74-C823-4FDA-ACD2-771906F91995}">
      <dgm:prSet/>
      <dgm:spPr/>
      <dgm:t>
        <a:bodyPr/>
        <a:lstStyle/>
        <a:p>
          <a:endParaRPr lang="ru-RU"/>
        </a:p>
      </dgm:t>
    </dgm:pt>
    <dgm:pt modelId="{F2A4D8A9-EBD8-45D7-B4A9-24CDE33C6F91}" type="sibTrans" cxnId="{976E6A74-C823-4FDA-ACD2-771906F91995}">
      <dgm:prSet/>
      <dgm:spPr/>
      <dgm:t>
        <a:bodyPr/>
        <a:lstStyle/>
        <a:p>
          <a:endParaRPr lang="ru-RU"/>
        </a:p>
      </dgm:t>
    </dgm:pt>
    <dgm:pt modelId="{D3270571-C63E-4E22-8962-7C3E56E7179D}">
      <dgm:prSet phldrT="[Текст]"/>
      <dgm:spPr/>
      <dgm:t>
        <a:bodyPr/>
        <a:lstStyle/>
        <a:p>
          <a:endParaRPr lang="ru-RU" dirty="0"/>
        </a:p>
      </dgm:t>
    </dgm:pt>
    <dgm:pt modelId="{4FF39477-3B3D-4C78-BD3D-86460B01F957}" type="parTrans" cxnId="{843590C8-9926-45C7-86B4-5AF6F44F94E3}">
      <dgm:prSet/>
      <dgm:spPr/>
      <dgm:t>
        <a:bodyPr/>
        <a:lstStyle/>
        <a:p>
          <a:endParaRPr lang="ru-RU"/>
        </a:p>
      </dgm:t>
    </dgm:pt>
    <dgm:pt modelId="{FC7DF65C-91D6-4824-B728-365D1563388F}" type="sibTrans" cxnId="{843590C8-9926-45C7-86B4-5AF6F44F94E3}">
      <dgm:prSet/>
      <dgm:spPr/>
      <dgm:t>
        <a:bodyPr/>
        <a:lstStyle/>
        <a:p>
          <a:endParaRPr lang="ru-RU"/>
        </a:p>
      </dgm:t>
    </dgm:pt>
    <dgm:pt modelId="{38D3D9B3-95B7-4A09-A996-605F82A82BCE}">
      <dgm:prSet phldrT="[Текст]"/>
      <dgm:spPr/>
      <dgm:t>
        <a:bodyPr/>
        <a:lstStyle/>
        <a:p>
          <a:endParaRPr lang="ru-RU" dirty="0"/>
        </a:p>
      </dgm:t>
    </dgm:pt>
    <dgm:pt modelId="{9E000ACA-2990-4B7B-AFE5-03C1805E75CC}" type="parTrans" cxnId="{764D1E4E-6DC5-47AF-B283-7A2505B950F8}">
      <dgm:prSet/>
      <dgm:spPr/>
      <dgm:t>
        <a:bodyPr/>
        <a:lstStyle/>
        <a:p>
          <a:endParaRPr lang="ru-RU"/>
        </a:p>
      </dgm:t>
    </dgm:pt>
    <dgm:pt modelId="{D2DD6D95-A033-4CCA-9058-B4A93977A441}" type="sibTrans" cxnId="{764D1E4E-6DC5-47AF-B283-7A2505B950F8}">
      <dgm:prSet/>
      <dgm:spPr/>
      <dgm:t>
        <a:bodyPr/>
        <a:lstStyle/>
        <a:p>
          <a:endParaRPr lang="ru-RU"/>
        </a:p>
      </dgm:t>
    </dgm:pt>
    <dgm:pt modelId="{A6D80E29-7990-4DE9-8449-E23A7EB87AD8}">
      <dgm:prSet phldrT="[Текст]"/>
      <dgm:spPr/>
      <dgm:t>
        <a:bodyPr/>
        <a:lstStyle/>
        <a:p>
          <a:endParaRPr lang="ru-RU" dirty="0"/>
        </a:p>
      </dgm:t>
    </dgm:pt>
    <dgm:pt modelId="{05BDB9BA-3ABB-436F-9AB4-DB22AC53FC32}" type="parTrans" cxnId="{8AD801B5-A4AF-4574-AE1D-D6E85086EB74}">
      <dgm:prSet/>
      <dgm:spPr/>
      <dgm:t>
        <a:bodyPr/>
        <a:lstStyle/>
        <a:p>
          <a:endParaRPr lang="ru-RU"/>
        </a:p>
      </dgm:t>
    </dgm:pt>
    <dgm:pt modelId="{B7AFCAF3-4AAA-4536-A07F-C543190AA16D}" type="sibTrans" cxnId="{8AD801B5-A4AF-4574-AE1D-D6E85086EB74}">
      <dgm:prSet/>
      <dgm:spPr/>
      <dgm:t>
        <a:bodyPr/>
        <a:lstStyle/>
        <a:p>
          <a:endParaRPr lang="ru-RU"/>
        </a:p>
      </dgm:t>
    </dgm:pt>
    <dgm:pt modelId="{C29201E8-2E61-4F88-BF94-43F7D90F062B}">
      <dgm:prSet phldrT="[Текст]"/>
      <dgm:spPr/>
      <dgm:t>
        <a:bodyPr/>
        <a:lstStyle/>
        <a:p>
          <a:endParaRPr lang="ru-RU" dirty="0"/>
        </a:p>
      </dgm:t>
    </dgm:pt>
    <dgm:pt modelId="{BFCDED5E-BE4C-434B-B02E-DB258A21F078}" type="parTrans" cxnId="{ADDCF748-0FDF-4C1A-909F-CB49DF2C67E2}">
      <dgm:prSet/>
      <dgm:spPr/>
      <dgm:t>
        <a:bodyPr/>
        <a:lstStyle/>
        <a:p>
          <a:endParaRPr lang="ru-RU"/>
        </a:p>
      </dgm:t>
    </dgm:pt>
    <dgm:pt modelId="{537D9A75-09E4-4030-91B9-F403D9F7A19F}" type="sibTrans" cxnId="{ADDCF748-0FDF-4C1A-909F-CB49DF2C67E2}">
      <dgm:prSet/>
      <dgm:spPr/>
      <dgm:t>
        <a:bodyPr/>
        <a:lstStyle/>
        <a:p>
          <a:endParaRPr lang="ru-RU"/>
        </a:p>
      </dgm:t>
    </dgm:pt>
    <dgm:pt modelId="{BCB2DF21-ECB7-4F61-8534-F111F9F62AA2}">
      <dgm:prSet phldrT="[Текст]"/>
      <dgm:spPr/>
      <dgm:t>
        <a:bodyPr/>
        <a:lstStyle/>
        <a:p>
          <a:endParaRPr lang="ru-RU" dirty="0"/>
        </a:p>
      </dgm:t>
    </dgm:pt>
    <dgm:pt modelId="{9BB885CE-32D4-490E-9256-6906CAADE025}" type="parTrans" cxnId="{D58F8ADD-EAD1-49CD-930D-4DF1A3CF08CE}">
      <dgm:prSet/>
      <dgm:spPr/>
      <dgm:t>
        <a:bodyPr/>
        <a:lstStyle/>
        <a:p>
          <a:endParaRPr lang="ru-RU"/>
        </a:p>
      </dgm:t>
    </dgm:pt>
    <dgm:pt modelId="{4834A87F-5B82-481C-9602-F050777CF3BD}" type="sibTrans" cxnId="{D58F8ADD-EAD1-49CD-930D-4DF1A3CF08CE}">
      <dgm:prSet/>
      <dgm:spPr/>
      <dgm:t>
        <a:bodyPr/>
        <a:lstStyle/>
        <a:p>
          <a:endParaRPr lang="ru-RU"/>
        </a:p>
      </dgm:t>
    </dgm:pt>
    <dgm:pt modelId="{A4875486-F4BB-4FB7-A93E-E304FA0098A1}">
      <dgm:prSet phldrT="[Текст]"/>
      <dgm:spPr/>
      <dgm:t>
        <a:bodyPr/>
        <a:lstStyle/>
        <a:p>
          <a:endParaRPr lang="ru-RU" dirty="0"/>
        </a:p>
      </dgm:t>
    </dgm:pt>
    <dgm:pt modelId="{2E8D8A81-0928-4421-AB13-1CEA9A5256DD}" type="parTrans" cxnId="{AF0160B6-608B-40DA-9672-B0F9635D3842}">
      <dgm:prSet/>
      <dgm:spPr/>
      <dgm:t>
        <a:bodyPr/>
        <a:lstStyle/>
        <a:p>
          <a:endParaRPr lang="ru-RU"/>
        </a:p>
      </dgm:t>
    </dgm:pt>
    <dgm:pt modelId="{66343BC9-1AC9-43B6-A8CC-68DC7379576E}" type="sibTrans" cxnId="{AF0160B6-608B-40DA-9672-B0F9635D3842}">
      <dgm:prSet/>
      <dgm:spPr/>
      <dgm:t>
        <a:bodyPr/>
        <a:lstStyle/>
        <a:p>
          <a:endParaRPr lang="ru-RU"/>
        </a:p>
      </dgm:t>
    </dgm:pt>
    <dgm:pt modelId="{7494B062-3B28-4AF9-BCA2-6E3F14BAE985}" type="pres">
      <dgm:prSet presAssocID="{D2D8B307-0597-4857-BAE6-7E5C6B25C828}" presName="Name0" presStyleCnt="0">
        <dgm:presLayoutVars>
          <dgm:dir/>
          <dgm:animLvl val="lvl"/>
          <dgm:resizeHandles val="exact"/>
        </dgm:presLayoutVars>
      </dgm:prSet>
      <dgm:spPr/>
    </dgm:pt>
    <dgm:pt modelId="{9DD24CD0-7167-47C1-8517-34DF09E13CC1}" type="pres">
      <dgm:prSet presAssocID="{33AEEA12-A626-43B3-A575-EC6508EE34DB}" presName="Name8" presStyleCnt="0"/>
      <dgm:spPr/>
    </dgm:pt>
    <dgm:pt modelId="{1C14A9E1-5C51-45B8-8569-312C3B57ADDA}" type="pres">
      <dgm:prSet presAssocID="{33AEEA12-A626-43B3-A575-EC6508EE34DB}" presName="level" presStyleLbl="node1" presStyleIdx="0" presStyleCnt="7" custLinFactNeighborX="-3815" custLinFactNeighborY="6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EA0D0-0FFB-4DF6-B838-BF2FC12D6FAE}" type="pres">
      <dgm:prSet presAssocID="{33AEEA12-A626-43B3-A575-EC6508EE34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A9ABC-A71F-4207-88CD-D31C5652D83F}" type="pres">
      <dgm:prSet presAssocID="{D3270571-C63E-4E22-8962-7C3E56E7179D}" presName="Name8" presStyleCnt="0"/>
      <dgm:spPr/>
    </dgm:pt>
    <dgm:pt modelId="{039010F7-A471-4CAE-87AF-D333B3A41E3F}" type="pres">
      <dgm:prSet presAssocID="{D3270571-C63E-4E22-8962-7C3E56E7179D}" presName="level" presStyleLbl="node1" presStyleIdx="1" presStyleCnt="7" custLinFactNeighborX="16749" custLinFactNeighborY="8354">
        <dgm:presLayoutVars>
          <dgm:chMax val="1"/>
          <dgm:bulletEnabled val="1"/>
        </dgm:presLayoutVars>
      </dgm:prSet>
      <dgm:spPr/>
    </dgm:pt>
    <dgm:pt modelId="{85C3AB58-F020-4D44-AFE7-20083A827435}" type="pres">
      <dgm:prSet presAssocID="{D3270571-C63E-4E22-8962-7C3E56E7179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86A2133-15C7-4CA2-BA22-3E300A7C4428}" type="pres">
      <dgm:prSet presAssocID="{38D3D9B3-95B7-4A09-A996-605F82A82BCE}" presName="Name8" presStyleCnt="0"/>
      <dgm:spPr/>
    </dgm:pt>
    <dgm:pt modelId="{41B28E68-C96F-403D-87FE-A68CAEAF42B0}" type="pres">
      <dgm:prSet presAssocID="{38D3D9B3-95B7-4A09-A996-605F82A82BCE}" presName="level" presStyleLbl="node1" presStyleIdx="2" presStyleCnt="7" custLinFactNeighborX="-9538" custLinFactNeighborY="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8C8BE-4E57-424A-8388-2766615C3F7C}" type="pres">
      <dgm:prSet presAssocID="{38D3D9B3-95B7-4A09-A996-605F82A82B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31D85-B4C6-453F-90A8-BBF469B1E436}" type="pres">
      <dgm:prSet presAssocID="{C29201E8-2E61-4F88-BF94-43F7D90F062B}" presName="Name8" presStyleCnt="0"/>
      <dgm:spPr/>
    </dgm:pt>
    <dgm:pt modelId="{1188D9A2-50DA-474D-B26E-2BBE6F8752BD}" type="pres">
      <dgm:prSet presAssocID="{C29201E8-2E61-4F88-BF94-43F7D90F062B}" presName="level" presStyleLbl="node1" presStyleIdx="3" presStyleCnt="7" custLinFactNeighborX="10094" custLinFactNeighborY="-5731">
        <dgm:presLayoutVars>
          <dgm:chMax val="1"/>
          <dgm:bulletEnabled val="1"/>
        </dgm:presLayoutVars>
      </dgm:prSet>
      <dgm:spPr/>
    </dgm:pt>
    <dgm:pt modelId="{7F958D1C-0D08-4C22-A4D8-5EF690A0CB9F}" type="pres">
      <dgm:prSet presAssocID="{C29201E8-2E61-4F88-BF94-43F7D90F06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B5BBEB-0969-4F74-B3B3-DE44C7C57267}" type="pres">
      <dgm:prSet presAssocID="{BCB2DF21-ECB7-4F61-8534-F111F9F62AA2}" presName="Name8" presStyleCnt="0"/>
      <dgm:spPr/>
    </dgm:pt>
    <dgm:pt modelId="{D02924F0-B335-4AAF-809E-96C1C180A1D1}" type="pres">
      <dgm:prSet presAssocID="{BCB2DF21-ECB7-4F61-8534-F111F9F62AA2}" presName="level" presStyleLbl="node1" presStyleIdx="4" presStyleCnt="7">
        <dgm:presLayoutVars>
          <dgm:chMax val="1"/>
          <dgm:bulletEnabled val="1"/>
        </dgm:presLayoutVars>
      </dgm:prSet>
      <dgm:spPr/>
    </dgm:pt>
    <dgm:pt modelId="{8EA2059F-7D9F-4AEC-8B19-7892E1F3676D}" type="pres">
      <dgm:prSet presAssocID="{BCB2DF21-ECB7-4F61-8534-F111F9F62A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FBC5EF-D81B-4372-9967-FC17AD293D66}" type="pres">
      <dgm:prSet presAssocID="{A4875486-F4BB-4FB7-A93E-E304FA0098A1}" presName="Name8" presStyleCnt="0"/>
      <dgm:spPr/>
    </dgm:pt>
    <dgm:pt modelId="{50E60279-85FA-48D3-8C1B-110C7B77507E}" type="pres">
      <dgm:prSet presAssocID="{A4875486-F4BB-4FB7-A93E-E304FA0098A1}" presName="level" presStyleLbl="node1" presStyleIdx="5" presStyleCnt="7" custLinFactNeighborX="9855" custLinFactNeighborY="-4000">
        <dgm:presLayoutVars>
          <dgm:chMax val="1"/>
          <dgm:bulletEnabled val="1"/>
        </dgm:presLayoutVars>
      </dgm:prSet>
      <dgm:spPr/>
    </dgm:pt>
    <dgm:pt modelId="{F3C3B590-0BAA-414E-BB83-2D4108E72383}" type="pres">
      <dgm:prSet presAssocID="{A4875486-F4BB-4FB7-A93E-E304FA0098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D502CF-9DC5-4185-A8B1-B97095C7152E}" type="pres">
      <dgm:prSet presAssocID="{A6D80E29-7990-4DE9-8449-E23A7EB87AD8}" presName="Name8" presStyleCnt="0"/>
      <dgm:spPr/>
    </dgm:pt>
    <dgm:pt modelId="{3F6F1622-127D-4B2C-8478-33E2827AC680}" type="pres">
      <dgm:prSet presAssocID="{A6D80E29-7990-4DE9-8449-E23A7EB87AD8}" presName="level" presStyleLbl="node1" presStyleIdx="6" presStyleCnt="7">
        <dgm:presLayoutVars>
          <dgm:chMax val="1"/>
          <dgm:bulletEnabled val="1"/>
        </dgm:presLayoutVars>
      </dgm:prSet>
      <dgm:spPr/>
    </dgm:pt>
    <dgm:pt modelId="{AFDC6A76-5B5D-486B-BABD-C1B11CC1A382}" type="pres">
      <dgm:prSet presAssocID="{A6D80E29-7990-4DE9-8449-E23A7EB87A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AD801B5-A4AF-4574-AE1D-D6E85086EB74}" srcId="{D2D8B307-0597-4857-BAE6-7E5C6B25C828}" destId="{A6D80E29-7990-4DE9-8449-E23A7EB87AD8}" srcOrd="6" destOrd="0" parTransId="{05BDB9BA-3ABB-436F-9AB4-DB22AC53FC32}" sibTransId="{B7AFCAF3-4AAA-4536-A07F-C543190AA16D}"/>
    <dgm:cxn modelId="{843590C8-9926-45C7-86B4-5AF6F44F94E3}" srcId="{D2D8B307-0597-4857-BAE6-7E5C6B25C828}" destId="{D3270571-C63E-4E22-8962-7C3E56E7179D}" srcOrd="1" destOrd="0" parTransId="{4FF39477-3B3D-4C78-BD3D-86460B01F957}" sibTransId="{FC7DF65C-91D6-4824-B728-365D1563388F}"/>
    <dgm:cxn modelId="{6FE106EA-B111-445A-8072-253697BAF0A7}" type="presOf" srcId="{A6D80E29-7990-4DE9-8449-E23A7EB87AD8}" destId="{3F6F1622-127D-4B2C-8478-33E2827AC680}" srcOrd="0" destOrd="0" presId="urn:microsoft.com/office/officeart/2005/8/layout/pyramid1"/>
    <dgm:cxn modelId="{BDFDD097-86C0-45C5-9B5B-46F5D1AF8B9F}" type="presOf" srcId="{A4875486-F4BB-4FB7-A93E-E304FA0098A1}" destId="{50E60279-85FA-48D3-8C1B-110C7B77507E}" srcOrd="0" destOrd="0" presId="urn:microsoft.com/office/officeart/2005/8/layout/pyramid1"/>
    <dgm:cxn modelId="{ADDCF748-0FDF-4C1A-909F-CB49DF2C67E2}" srcId="{D2D8B307-0597-4857-BAE6-7E5C6B25C828}" destId="{C29201E8-2E61-4F88-BF94-43F7D90F062B}" srcOrd="3" destOrd="0" parTransId="{BFCDED5E-BE4C-434B-B02E-DB258A21F078}" sibTransId="{537D9A75-09E4-4030-91B9-F403D9F7A19F}"/>
    <dgm:cxn modelId="{23951576-7D41-4811-8C8A-FA60DC0F8D70}" type="presOf" srcId="{C29201E8-2E61-4F88-BF94-43F7D90F062B}" destId="{7F958D1C-0D08-4C22-A4D8-5EF690A0CB9F}" srcOrd="1" destOrd="0" presId="urn:microsoft.com/office/officeart/2005/8/layout/pyramid1"/>
    <dgm:cxn modelId="{AC05E894-F9C5-47C1-95F9-9E7D3A673A24}" type="presOf" srcId="{A4875486-F4BB-4FB7-A93E-E304FA0098A1}" destId="{F3C3B590-0BAA-414E-BB83-2D4108E72383}" srcOrd="1" destOrd="0" presId="urn:microsoft.com/office/officeart/2005/8/layout/pyramid1"/>
    <dgm:cxn modelId="{1F3596D1-42C8-443F-A658-81D458C3660D}" type="presOf" srcId="{D3270571-C63E-4E22-8962-7C3E56E7179D}" destId="{85C3AB58-F020-4D44-AFE7-20083A827435}" srcOrd="1" destOrd="0" presId="urn:microsoft.com/office/officeart/2005/8/layout/pyramid1"/>
    <dgm:cxn modelId="{9342CC8A-AEAA-48F0-9FA0-D7068A9968D2}" type="presOf" srcId="{33AEEA12-A626-43B3-A575-EC6508EE34DB}" destId="{1C14A9E1-5C51-45B8-8569-312C3B57ADDA}" srcOrd="0" destOrd="0" presId="urn:microsoft.com/office/officeart/2005/8/layout/pyramid1"/>
    <dgm:cxn modelId="{E2789B3D-2B25-44F1-B1FA-DFF50DBF35CB}" type="presOf" srcId="{C29201E8-2E61-4F88-BF94-43F7D90F062B}" destId="{1188D9A2-50DA-474D-B26E-2BBE6F8752BD}" srcOrd="0" destOrd="0" presId="urn:microsoft.com/office/officeart/2005/8/layout/pyramid1"/>
    <dgm:cxn modelId="{4DACEEE7-D79E-4C76-A0BD-225F07EEAA28}" type="presOf" srcId="{38D3D9B3-95B7-4A09-A996-605F82A82BCE}" destId="{8498C8BE-4E57-424A-8388-2766615C3F7C}" srcOrd="1" destOrd="0" presId="urn:microsoft.com/office/officeart/2005/8/layout/pyramid1"/>
    <dgm:cxn modelId="{5AD8CEE5-E72D-4417-BA4A-E36D6048907D}" type="presOf" srcId="{D3270571-C63E-4E22-8962-7C3E56E7179D}" destId="{039010F7-A471-4CAE-87AF-D333B3A41E3F}" srcOrd="0" destOrd="0" presId="urn:microsoft.com/office/officeart/2005/8/layout/pyramid1"/>
    <dgm:cxn modelId="{79A72A5F-9296-4656-AC6A-591E25FF4996}" type="presOf" srcId="{A6D80E29-7990-4DE9-8449-E23A7EB87AD8}" destId="{AFDC6A76-5B5D-486B-BABD-C1B11CC1A382}" srcOrd="1" destOrd="0" presId="urn:microsoft.com/office/officeart/2005/8/layout/pyramid1"/>
    <dgm:cxn modelId="{AF0160B6-608B-40DA-9672-B0F9635D3842}" srcId="{D2D8B307-0597-4857-BAE6-7E5C6B25C828}" destId="{A4875486-F4BB-4FB7-A93E-E304FA0098A1}" srcOrd="5" destOrd="0" parTransId="{2E8D8A81-0928-4421-AB13-1CEA9A5256DD}" sibTransId="{66343BC9-1AC9-43B6-A8CC-68DC7379576E}"/>
    <dgm:cxn modelId="{D58F8ADD-EAD1-49CD-930D-4DF1A3CF08CE}" srcId="{D2D8B307-0597-4857-BAE6-7E5C6B25C828}" destId="{BCB2DF21-ECB7-4F61-8534-F111F9F62AA2}" srcOrd="4" destOrd="0" parTransId="{9BB885CE-32D4-490E-9256-6906CAADE025}" sibTransId="{4834A87F-5B82-481C-9602-F050777CF3BD}"/>
    <dgm:cxn modelId="{976E6A74-C823-4FDA-ACD2-771906F91995}" srcId="{D2D8B307-0597-4857-BAE6-7E5C6B25C828}" destId="{33AEEA12-A626-43B3-A575-EC6508EE34DB}" srcOrd="0" destOrd="0" parTransId="{173E07D2-96EE-4290-9F6C-0052D0B51F3E}" sibTransId="{F2A4D8A9-EBD8-45D7-B4A9-24CDE33C6F91}"/>
    <dgm:cxn modelId="{F2F63C67-CB7E-4FA9-B838-52E2C03EF0EC}" type="presOf" srcId="{BCB2DF21-ECB7-4F61-8534-F111F9F62AA2}" destId="{8EA2059F-7D9F-4AEC-8B19-7892E1F3676D}" srcOrd="1" destOrd="0" presId="urn:microsoft.com/office/officeart/2005/8/layout/pyramid1"/>
    <dgm:cxn modelId="{20B8EA5B-2769-4D71-ADD4-1DF53E23C968}" type="presOf" srcId="{38D3D9B3-95B7-4A09-A996-605F82A82BCE}" destId="{41B28E68-C96F-403D-87FE-A68CAEAF42B0}" srcOrd="0" destOrd="0" presId="urn:microsoft.com/office/officeart/2005/8/layout/pyramid1"/>
    <dgm:cxn modelId="{764D1E4E-6DC5-47AF-B283-7A2505B950F8}" srcId="{D2D8B307-0597-4857-BAE6-7E5C6B25C828}" destId="{38D3D9B3-95B7-4A09-A996-605F82A82BCE}" srcOrd="2" destOrd="0" parTransId="{9E000ACA-2990-4B7B-AFE5-03C1805E75CC}" sibTransId="{D2DD6D95-A033-4CCA-9058-B4A93977A441}"/>
    <dgm:cxn modelId="{C1E5F3F3-FD8D-4A8A-B3DB-3D390E9DDD2B}" type="presOf" srcId="{D2D8B307-0597-4857-BAE6-7E5C6B25C828}" destId="{7494B062-3B28-4AF9-BCA2-6E3F14BAE985}" srcOrd="0" destOrd="0" presId="urn:microsoft.com/office/officeart/2005/8/layout/pyramid1"/>
    <dgm:cxn modelId="{26925B73-6970-4E02-A955-87E688023269}" type="presOf" srcId="{33AEEA12-A626-43B3-A575-EC6508EE34DB}" destId="{A48EA0D0-0FFB-4DF6-B838-BF2FC12D6FAE}" srcOrd="1" destOrd="0" presId="urn:microsoft.com/office/officeart/2005/8/layout/pyramid1"/>
    <dgm:cxn modelId="{9D312A9E-EC9C-4262-A901-D562A2890D7F}" type="presOf" srcId="{BCB2DF21-ECB7-4F61-8534-F111F9F62AA2}" destId="{D02924F0-B335-4AAF-809E-96C1C180A1D1}" srcOrd="0" destOrd="0" presId="urn:microsoft.com/office/officeart/2005/8/layout/pyramid1"/>
    <dgm:cxn modelId="{5DF7E990-01B9-43A8-A8C0-35BE2BF0A619}" type="presParOf" srcId="{7494B062-3B28-4AF9-BCA2-6E3F14BAE985}" destId="{9DD24CD0-7167-47C1-8517-34DF09E13CC1}" srcOrd="0" destOrd="0" presId="urn:microsoft.com/office/officeart/2005/8/layout/pyramid1"/>
    <dgm:cxn modelId="{5B75B504-7371-46C6-9A9A-A4210D1EF11B}" type="presParOf" srcId="{9DD24CD0-7167-47C1-8517-34DF09E13CC1}" destId="{1C14A9E1-5C51-45B8-8569-312C3B57ADDA}" srcOrd="0" destOrd="0" presId="urn:microsoft.com/office/officeart/2005/8/layout/pyramid1"/>
    <dgm:cxn modelId="{7949DBAA-5525-4340-A9DC-B5C8D6BBE463}" type="presParOf" srcId="{9DD24CD0-7167-47C1-8517-34DF09E13CC1}" destId="{A48EA0D0-0FFB-4DF6-B838-BF2FC12D6FAE}" srcOrd="1" destOrd="0" presId="urn:microsoft.com/office/officeart/2005/8/layout/pyramid1"/>
    <dgm:cxn modelId="{485C18BC-CFB3-4A8B-A184-A9664E3B6C31}" type="presParOf" srcId="{7494B062-3B28-4AF9-BCA2-6E3F14BAE985}" destId="{025A9ABC-A71F-4207-88CD-D31C5652D83F}" srcOrd="1" destOrd="0" presId="urn:microsoft.com/office/officeart/2005/8/layout/pyramid1"/>
    <dgm:cxn modelId="{FD7CEDD6-93D6-4291-91EA-FEAA6E578923}" type="presParOf" srcId="{025A9ABC-A71F-4207-88CD-D31C5652D83F}" destId="{039010F7-A471-4CAE-87AF-D333B3A41E3F}" srcOrd="0" destOrd="0" presId="urn:microsoft.com/office/officeart/2005/8/layout/pyramid1"/>
    <dgm:cxn modelId="{EC5B9E69-A0A1-426B-B03D-6342921CC047}" type="presParOf" srcId="{025A9ABC-A71F-4207-88CD-D31C5652D83F}" destId="{85C3AB58-F020-4D44-AFE7-20083A827435}" srcOrd="1" destOrd="0" presId="urn:microsoft.com/office/officeart/2005/8/layout/pyramid1"/>
    <dgm:cxn modelId="{72456D0B-EEE6-4116-9E3B-D72E32E47795}" type="presParOf" srcId="{7494B062-3B28-4AF9-BCA2-6E3F14BAE985}" destId="{C86A2133-15C7-4CA2-BA22-3E300A7C4428}" srcOrd="2" destOrd="0" presId="urn:microsoft.com/office/officeart/2005/8/layout/pyramid1"/>
    <dgm:cxn modelId="{AF35DFF9-005A-4528-8F50-6E5441E5AC28}" type="presParOf" srcId="{C86A2133-15C7-4CA2-BA22-3E300A7C4428}" destId="{41B28E68-C96F-403D-87FE-A68CAEAF42B0}" srcOrd="0" destOrd="0" presId="urn:microsoft.com/office/officeart/2005/8/layout/pyramid1"/>
    <dgm:cxn modelId="{448B2BB8-3415-460E-B434-8E2C35A93038}" type="presParOf" srcId="{C86A2133-15C7-4CA2-BA22-3E300A7C4428}" destId="{8498C8BE-4E57-424A-8388-2766615C3F7C}" srcOrd="1" destOrd="0" presId="urn:microsoft.com/office/officeart/2005/8/layout/pyramid1"/>
    <dgm:cxn modelId="{E6B8DE56-AC9C-49F8-95BB-8BD666FB5F98}" type="presParOf" srcId="{7494B062-3B28-4AF9-BCA2-6E3F14BAE985}" destId="{5E931D85-B4C6-453F-90A8-BBF469B1E436}" srcOrd="3" destOrd="0" presId="urn:microsoft.com/office/officeart/2005/8/layout/pyramid1"/>
    <dgm:cxn modelId="{4BAB772A-55DD-49B7-B5C4-1C35C568920F}" type="presParOf" srcId="{5E931D85-B4C6-453F-90A8-BBF469B1E436}" destId="{1188D9A2-50DA-474D-B26E-2BBE6F8752BD}" srcOrd="0" destOrd="0" presId="urn:microsoft.com/office/officeart/2005/8/layout/pyramid1"/>
    <dgm:cxn modelId="{BEAC19AB-E7FE-4262-AF5F-CF3EED07FF37}" type="presParOf" srcId="{5E931D85-B4C6-453F-90A8-BBF469B1E436}" destId="{7F958D1C-0D08-4C22-A4D8-5EF690A0CB9F}" srcOrd="1" destOrd="0" presId="urn:microsoft.com/office/officeart/2005/8/layout/pyramid1"/>
    <dgm:cxn modelId="{F1AA3296-F902-4B66-8841-97E99DF97970}" type="presParOf" srcId="{7494B062-3B28-4AF9-BCA2-6E3F14BAE985}" destId="{83B5BBEB-0969-4F74-B3B3-DE44C7C57267}" srcOrd="4" destOrd="0" presId="urn:microsoft.com/office/officeart/2005/8/layout/pyramid1"/>
    <dgm:cxn modelId="{C03C063C-0D8D-4CF3-904D-68A343E98413}" type="presParOf" srcId="{83B5BBEB-0969-4F74-B3B3-DE44C7C57267}" destId="{D02924F0-B335-4AAF-809E-96C1C180A1D1}" srcOrd="0" destOrd="0" presId="urn:microsoft.com/office/officeart/2005/8/layout/pyramid1"/>
    <dgm:cxn modelId="{51EF3105-2A46-4A39-94ED-048A905AAA75}" type="presParOf" srcId="{83B5BBEB-0969-4F74-B3B3-DE44C7C57267}" destId="{8EA2059F-7D9F-4AEC-8B19-7892E1F3676D}" srcOrd="1" destOrd="0" presId="urn:microsoft.com/office/officeart/2005/8/layout/pyramid1"/>
    <dgm:cxn modelId="{FF94EA03-7DB3-464F-B5CE-707E7996CF7C}" type="presParOf" srcId="{7494B062-3B28-4AF9-BCA2-6E3F14BAE985}" destId="{C0FBC5EF-D81B-4372-9967-FC17AD293D66}" srcOrd="5" destOrd="0" presId="urn:microsoft.com/office/officeart/2005/8/layout/pyramid1"/>
    <dgm:cxn modelId="{B54CE1C2-BCD5-4B2E-A0B8-6D8ECAF78CCC}" type="presParOf" srcId="{C0FBC5EF-D81B-4372-9967-FC17AD293D66}" destId="{50E60279-85FA-48D3-8C1B-110C7B77507E}" srcOrd="0" destOrd="0" presId="urn:microsoft.com/office/officeart/2005/8/layout/pyramid1"/>
    <dgm:cxn modelId="{3C8C5D60-6F85-4BBD-993D-9F99CFD8A241}" type="presParOf" srcId="{C0FBC5EF-D81B-4372-9967-FC17AD293D66}" destId="{F3C3B590-0BAA-414E-BB83-2D4108E72383}" srcOrd="1" destOrd="0" presId="urn:microsoft.com/office/officeart/2005/8/layout/pyramid1"/>
    <dgm:cxn modelId="{E509F08C-B409-4982-A37F-D824FD5FB0A2}" type="presParOf" srcId="{7494B062-3B28-4AF9-BCA2-6E3F14BAE985}" destId="{B6D502CF-9DC5-4185-A8B1-B97095C7152E}" srcOrd="6" destOrd="0" presId="urn:microsoft.com/office/officeart/2005/8/layout/pyramid1"/>
    <dgm:cxn modelId="{6E15547C-DC3A-447A-9586-E98DC26FB25F}" type="presParOf" srcId="{B6D502CF-9DC5-4185-A8B1-B97095C7152E}" destId="{3F6F1622-127D-4B2C-8478-33E2827AC680}" srcOrd="0" destOrd="0" presId="urn:microsoft.com/office/officeart/2005/8/layout/pyramid1"/>
    <dgm:cxn modelId="{EDF24A43-EEF9-46A8-9A57-749297E20EB8}" type="presParOf" srcId="{B6D502CF-9DC5-4185-A8B1-B97095C7152E}" destId="{AFDC6A76-5B5D-486B-BABD-C1B11CC1A3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A9E1-5C51-45B8-8569-312C3B57ADDA}">
      <dsp:nvSpPr>
        <dsp:cNvPr id="0" name=""/>
        <dsp:cNvSpPr/>
      </dsp:nvSpPr>
      <dsp:spPr>
        <a:xfrm>
          <a:off x="2756925" y="45114"/>
          <a:ext cx="930812" cy="666192"/>
        </a:xfrm>
        <a:prstGeom prst="trapezoid">
          <a:avLst>
            <a:gd name="adj" fmla="val 698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756925" y="45114"/>
        <a:ext cx="930812" cy="666192"/>
      </dsp:txXfrm>
    </dsp:sp>
    <dsp:sp modelId="{039010F7-A471-4CAE-87AF-D333B3A41E3F}">
      <dsp:nvSpPr>
        <dsp:cNvPr id="0" name=""/>
        <dsp:cNvSpPr/>
      </dsp:nvSpPr>
      <dsp:spPr>
        <a:xfrm>
          <a:off x="2638833" y="721846"/>
          <a:ext cx="1861624" cy="666192"/>
        </a:xfrm>
        <a:prstGeom prst="trapezoid">
          <a:avLst>
            <a:gd name="adj" fmla="val 6986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2964618" y="721846"/>
        <a:ext cx="1210055" cy="666192"/>
      </dsp:txXfrm>
    </dsp:sp>
    <dsp:sp modelId="{41B28E68-C96F-403D-87FE-A68CAEAF42B0}">
      <dsp:nvSpPr>
        <dsp:cNvPr id="0" name=""/>
        <dsp:cNvSpPr/>
      </dsp:nvSpPr>
      <dsp:spPr>
        <a:xfrm>
          <a:off x="1595281" y="1335503"/>
          <a:ext cx="2792436" cy="666192"/>
        </a:xfrm>
        <a:prstGeom prst="trapezoid">
          <a:avLst>
            <a:gd name="adj" fmla="val 698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2083958" y="1335503"/>
        <a:ext cx="1815083" cy="666192"/>
      </dsp:txXfrm>
    </dsp:sp>
    <dsp:sp modelId="{1188D9A2-50DA-474D-B26E-2BBE6F8752BD}">
      <dsp:nvSpPr>
        <dsp:cNvPr id="0" name=""/>
        <dsp:cNvSpPr/>
      </dsp:nvSpPr>
      <dsp:spPr>
        <a:xfrm>
          <a:off x="1772042" y="1960399"/>
          <a:ext cx="3723248" cy="666192"/>
        </a:xfrm>
        <a:prstGeom prst="trapezoid">
          <a:avLst>
            <a:gd name="adj" fmla="val 698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2423611" y="1960399"/>
        <a:ext cx="2420111" cy="666192"/>
      </dsp:txXfrm>
    </dsp:sp>
    <dsp:sp modelId="{D02924F0-B335-4AAF-809E-96C1C180A1D1}">
      <dsp:nvSpPr>
        <dsp:cNvPr id="0" name=""/>
        <dsp:cNvSpPr/>
      </dsp:nvSpPr>
      <dsp:spPr>
        <a:xfrm>
          <a:off x="930812" y="2664771"/>
          <a:ext cx="4654060" cy="666192"/>
        </a:xfrm>
        <a:prstGeom prst="trapezoid">
          <a:avLst>
            <a:gd name="adj" fmla="val 6986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1745272" y="2664771"/>
        <a:ext cx="3025139" cy="666192"/>
      </dsp:txXfrm>
    </dsp:sp>
    <dsp:sp modelId="{50E60279-85FA-48D3-8C1B-110C7B77507E}">
      <dsp:nvSpPr>
        <dsp:cNvPr id="0" name=""/>
        <dsp:cNvSpPr/>
      </dsp:nvSpPr>
      <dsp:spPr>
        <a:xfrm>
          <a:off x="930812" y="3304316"/>
          <a:ext cx="5584872" cy="666192"/>
        </a:xfrm>
        <a:prstGeom prst="trapezoid">
          <a:avLst>
            <a:gd name="adj" fmla="val 698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1908164" y="3304316"/>
        <a:ext cx="3630167" cy="666192"/>
      </dsp:txXfrm>
    </dsp:sp>
    <dsp:sp modelId="{3F6F1622-127D-4B2C-8478-33E2827AC680}">
      <dsp:nvSpPr>
        <dsp:cNvPr id="0" name=""/>
        <dsp:cNvSpPr/>
      </dsp:nvSpPr>
      <dsp:spPr>
        <a:xfrm>
          <a:off x="0" y="3997157"/>
          <a:ext cx="6515685" cy="666192"/>
        </a:xfrm>
        <a:prstGeom prst="trapezoid">
          <a:avLst>
            <a:gd name="adj" fmla="val 6986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1140244" y="3997157"/>
        <a:ext cx="4235195" cy="66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7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3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9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25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8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7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5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5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8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2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1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5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33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6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6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5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39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5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55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9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7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4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1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3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8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8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8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C294FB-A00A-4BFE-B340-00CA49A2D50F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66F1D4-AFDC-46F0-9DB4-F99010FC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Студенческая комиссия по качеству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Спикер: Мельникова Ирина Вячеславовна</a:t>
            </a:r>
          </a:p>
          <a:p>
            <a:pPr algn="ctr"/>
            <a:r>
              <a:rPr lang="ru-RU" dirty="0" smtClean="0"/>
              <a:t>ТГМУ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69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0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22813" y="4275908"/>
            <a:ext cx="3631474" cy="19245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Качество образования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2825933" y="3278777"/>
            <a:ext cx="3609702" cy="18244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Формирование необходимых знаний, умений и навыков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972595" y="1946367"/>
            <a:ext cx="3566160" cy="178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Социальная успешность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6997339" y="609602"/>
            <a:ext cx="3661953" cy="185928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Качество </a:t>
            </a:r>
          </a:p>
          <a:p>
            <a:pPr algn="ctr"/>
            <a:r>
              <a:rPr lang="ru-RU" sz="3600" dirty="0" smtClean="0"/>
              <a:t>жизни</a:t>
            </a:r>
            <a:endParaRPr lang="ru-RU" sz="3600" dirty="0"/>
          </a:p>
        </p:txBody>
      </p:sp>
      <p:sp>
        <p:nvSpPr>
          <p:cNvPr id="8" name="Выгнутая вниз стрелка 7"/>
          <p:cNvSpPr/>
          <p:nvPr/>
        </p:nvSpPr>
        <p:spPr>
          <a:xfrm rot="19627762">
            <a:off x="5770432" y="3899412"/>
            <a:ext cx="5536645" cy="1582804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938" y="849087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Приоритеты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15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7909" y="736771"/>
            <a:ext cx="10145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Студенческая комиссия по качеству образования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06984" y="1519646"/>
            <a:ext cx="2603862" cy="957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Председатель</a:t>
            </a:r>
          </a:p>
          <a:p>
            <a:pPr algn="ctr"/>
            <a:r>
              <a:rPr lang="ru-RU" dirty="0" smtClean="0"/>
              <a:t>(выбирается составом комиссии)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1339" y="1637212"/>
            <a:ext cx="3540034" cy="7228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 ТГМУ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76457" y="1637212"/>
            <a:ext cx="3796938" cy="7228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Комиссия (10 членов)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3322" y="2682312"/>
            <a:ext cx="195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Цель: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2869" y="3605642"/>
            <a:ext cx="6818812" cy="19409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Совершенствование системы качества образовательной деятельности и содействие в осуществлении эффективной подготовки специалистов в соответствии с современными требованиями, путем постоянного повышения качества образовательного процесса в ТГМУ и для интеграции его в ВУЗы кластера НОМК «Восточный»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29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427" y="624729"/>
            <a:ext cx="2565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Задачи: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73" y="1548059"/>
            <a:ext cx="6287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Вовлечение обучающихся в деятельность по оценке качества образования в ТГМУ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Популяризация среди обучающихся нормативных основ образовательного процесса, в том числе ознакомление с политикой государства в области образования, содержанием образовательных стандартов, образовательных программ по направлениям подготовки, учебных планов и т.п.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Формирование у обучающихся осознанного отношения к получению высшего образования в медицинском ВУЗе и мотивации к осуществлению самоконтроля качества образования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Развитие студенческой сети комиссий по качеству образования в ВУЗах кластера НОМК «Восточный»</a:t>
            </a:r>
          </a:p>
        </p:txBody>
      </p:sp>
      <p:pic>
        <p:nvPicPr>
          <p:cNvPr id="5122" name="Picture 2" descr="ÐÐ°ÑÑÐ¸Ð½ÐºÐ¸ Ð¿Ð¾ Ð·Ð°Ð¿ÑÐ¾ÑÑ Ð·Ð°Ð´Ð°Ñ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65" y="2081348"/>
            <a:ext cx="3714822" cy="38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8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577" y="120954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4.    Содействие органам управления Университета,     должностным лицам при осуществлении политики по реализации программы развития Университета, принятии ими решений, затрагивающих интересы обучающихся в области качества образования.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5.    Разработка предложений по повышению качества образовательного процесса, с учетом учебных, научных  и профессиональных интересов обучающихся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6.    </a:t>
            </a:r>
            <a:r>
              <a:rPr lang="ru-RU" b="1" dirty="0" smtClean="0"/>
              <a:t>Проведение исследований по проблемам качества образования в ТГМУ, разработка практических решений по ликвидации выявленных проблем, возникающих у студентов ТГМУ в ходе образовательного процесса, с помощью имеющихся у Комиссии полномочий и ресурсов</a:t>
            </a:r>
          </a:p>
          <a:p>
            <a:pPr marL="342900" indent="-342900">
              <a:buAutoNum type="arabicPeriod" startAt="5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ÐÐ°ÑÑÐ¸Ð½ÐºÐ¸ Ð¿Ð¾ Ð·Ð°Ð¿ÑÐ¾ÑÑ Ð·Ð°Ð´Ð°Ñ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65" y="2081348"/>
            <a:ext cx="3714822" cy="38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8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Ð¾Ð±Ð»ÐµÐ¼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7" y="1695698"/>
            <a:ext cx="333375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3446" y="496469"/>
            <a:ext cx="37769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I 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этап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(проблемы)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926" y="2293458"/>
            <a:ext cx="91068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Анализ ситуации и выявление проблем, </a:t>
            </a:r>
          </a:p>
          <a:p>
            <a:pPr algn="ctr"/>
            <a:r>
              <a:rPr lang="ru-RU" sz="2400" b="1" dirty="0" smtClean="0"/>
              <a:t>с которыми наиболее часто сталкиваются студенты, </a:t>
            </a:r>
          </a:p>
          <a:p>
            <a:pPr algn="ctr"/>
            <a:r>
              <a:rPr lang="ru-RU" sz="2400" b="1" dirty="0" smtClean="0"/>
              <a:t>осваивая учебную программу.</a:t>
            </a:r>
          </a:p>
          <a:p>
            <a:pPr algn="ctr"/>
            <a:endParaRPr lang="ru-RU" sz="2000" b="1" dirty="0" smtClean="0"/>
          </a:p>
        </p:txBody>
      </p:sp>
      <p:sp>
        <p:nvSpPr>
          <p:cNvPr id="6" name="Стрелка вниз 5"/>
          <p:cNvSpPr/>
          <p:nvPr/>
        </p:nvSpPr>
        <p:spPr>
          <a:xfrm>
            <a:off x="6007788" y="3609597"/>
            <a:ext cx="1308312" cy="1277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4344" y="5061307"/>
            <a:ext cx="8052046" cy="7634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Опрос при помощи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GOOGLE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Формы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¾Ð±ÑÐ°Ð·Ð¾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28" y="3905792"/>
            <a:ext cx="3134125" cy="23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86995" y="1011822"/>
            <a:ext cx="8052046" cy="7634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Опрос при помощи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GOOGLE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Формы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335383" y="1841238"/>
            <a:ext cx="1706881" cy="544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601099" y="1841238"/>
            <a:ext cx="1680752" cy="544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58537" y="2451460"/>
            <a:ext cx="3056709" cy="1454332"/>
          </a:xfrm>
          <a:prstGeom prst="round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Качество образования в ФГБОУ ВО ТГМУ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204105" y="2451460"/>
            <a:ext cx="3056709" cy="1454332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Мнение студентов ТГМУ о качестве преподавания</a:t>
            </a:r>
            <a:endParaRPr lang="ru-RU" dirty="0"/>
          </a:p>
        </p:txBody>
      </p:sp>
      <p:pic>
        <p:nvPicPr>
          <p:cNvPr id="3078" name="Picture 6" descr="ÐÐ°ÑÑÐ¸Ð½ÐºÐ¸ Ð¿Ð¾ Ð·Ð°Ð¿ÑÐ¾ÑÑ Ð¿ÑÐµÐ¿Ð¾Ð´Ð°Ð²Ð°ÑÐµÐ»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36" y="2995747"/>
            <a:ext cx="3397623" cy="33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8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629" y="2644190"/>
            <a:ext cx="55722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недостаточное количество времени для хорошей подготовки к семинару 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¿ÑÐ¾Ð±Ð»ÐµÐ¼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4" y="616806"/>
            <a:ext cx="2507725" cy="176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1605" y="770411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утратившие актуальность лекции</a:t>
            </a:r>
            <a:endParaRPr lang="ru-RU" sz="2400" b="1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08965156"/>
              </p:ext>
            </p:extLst>
          </p:nvPr>
        </p:nvGraphicFramePr>
        <p:xfrm>
          <a:off x="5545953" y="982849"/>
          <a:ext cx="6515685" cy="466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07795" y="134845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u="sng" dirty="0" smtClean="0">
                <a:solidFill>
                  <a:srgbClr val="002060"/>
                </a:solidFill>
              </a:rPr>
              <a:t>неумение преподавателей заинтересовать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 студентов своим предметом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9989" y="2150122"/>
            <a:ext cx="5945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плохое владение ораторским мастерством</a:t>
            </a:r>
            <a:endParaRPr lang="ru-RU" sz="2400" b="1" u="sng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2219" y="4325219"/>
            <a:ext cx="48242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множество различных информационных источников для самоподготовки, информация в которых разнится и оказывается неактуальной и т.д.)</a:t>
            </a:r>
            <a:endParaRPr lang="ru-RU" sz="2000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2219" y="3352760"/>
            <a:ext cx="557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предвзятое отношение преподавателей</a:t>
            </a:r>
            <a:endParaRPr lang="ru-RU" sz="2400" b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3546" y="3814425"/>
            <a:ext cx="6096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большой объем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письменных домашних заданий</a:t>
            </a:r>
            <a:endParaRPr lang="ru-RU" sz="2000" b="1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3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2601" y="522285"/>
            <a:ext cx="227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II</a:t>
            </a:r>
            <a:r>
              <a:rPr lang="ru-RU" sz="5400" b="1" dirty="0">
                <a:ln/>
                <a:solidFill>
                  <a:schemeClr val="accent4"/>
                </a:solidFill>
              </a:rPr>
              <a:t> 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этап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150" y="522285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работы</a:t>
            </a:r>
          </a:p>
        </p:txBody>
      </p:sp>
      <p:pic>
        <p:nvPicPr>
          <p:cNvPr id="4098" name="Picture 2" descr="ÐÐ°ÑÑÐ¸Ð½ÐºÐ¸ Ð¿Ð¾ Ð·Ð°Ð¿ÑÐ¾ÑÑ Ð¿Ð»Ð°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93" y="3831771"/>
            <a:ext cx="2243227" cy="22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4642215" y="1746144"/>
            <a:ext cx="6451957" cy="4236645"/>
          </a:xfrm>
          <a:prstGeom prst="frame">
            <a:avLst>
              <a:gd name="adj1" fmla="val 34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926" y="2002972"/>
            <a:ext cx="59305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Проведение онлайн-конкурса на лучшую группу университета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Проведение онлайн-конкурса «Лучший преподаватель»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Проведение тренингов для преподавателей на темы:</a:t>
            </a:r>
          </a:p>
          <a:p>
            <a:pPr marL="342900" indent="-342900">
              <a:buAutoNum type="alphaLcParenR"/>
            </a:pPr>
            <a:r>
              <a:rPr lang="ru-RU" sz="2000" dirty="0" smtClean="0"/>
              <a:t>Современное оформление презентаций</a:t>
            </a:r>
          </a:p>
          <a:p>
            <a:pPr marL="342900" indent="-342900">
              <a:buAutoNum type="alphaLcParenR"/>
            </a:pPr>
            <a:r>
              <a:rPr lang="ru-RU" sz="2000" dirty="0" smtClean="0"/>
              <a:t>Ораторское искусство</a:t>
            </a:r>
          </a:p>
          <a:p>
            <a:pPr marL="342900" indent="-342900">
              <a:buAutoNum type="arabicPeriod" startAt="4"/>
            </a:pPr>
            <a:r>
              <a:rPr lang="ru-RU" sz="2000" dirty="0" smtClean="0"/>
              <a:t>Организация мастер-классов от старшекурсников</a:t>
            </a:r>
          </a:p>
          <a:p>
            <a:pPr marL="342900" indent="-342900">
              <a:buAutoNum type="arabicPeriod" startAt="4"/>
            </a:pPr>
            <a:r>
              <a:rPr lang="ru-RU" sz="2000" dirty="0" smtClean="0"/>
              <a:t>Систематизация и рационализация учебной литературы и информационных ресурсов для самоподготовки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2821" y="1284479"/>
            <a:ext cx="2759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(пилотные проекты)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4076" y="1368544"/>
            <a:ext cx="3457303" cy="949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учебного процесса студентов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0377" y="2400510"/>
            <a:ext cx="3457303" cy="9491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Устранение недочетов работы преподавателей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38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111</TotalTime>
  <Words>396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Wingdings 2</vt:lpstr>
      <vt:lpstr>HDOfficeLightV0</vt:lpstr>
      <vt:lpstr>Натуральные материалы</vt:lpstr>
      <vt:lpstr>Студенческая комиссия по качеству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Студенческая комиссия по качеству образования</dc:title>
  <dc:creator>Пользователь 4</dc:creator>
  <cp:lastModifiedBy>Пользователь 4</cp:lastModifiedBy>
  <cp:revision>12</cp:revision>
  <dcterms:created xsi:type="dcterms:W3CDTF">2018-10-03T05:29:39Z</dcterms:created>
  <dcterms:modified xsi:type="dcterms:W3CDTF">2018-10-03T07:20:43Z</dcterms:modified>
</cp:coreProperties>
</file>